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2" r:id="rId8"/>
    <p:sldId id="272" r:id="rId9"/>
    <p:sldId id="269" r:id="rId10"/>
    <p:sldId id="260" r:id="rId11"/>
    <p:sldId id="261" r:id="rId12"/>
    <p:sldId id="273" r:id="rId13"/>
    <p:sldId id="263" r:id="rId14"/>
    <p:sldId id="270" r:id="rId15"/>
    <p:sldId id="267" r:id="rId16"/>
    <p:sldId id="271" r:id="rId17"/>
    <p:sldId id="265" r:id="rId18"/>
    <p:sldId id="279" r:id="rId19"/>
    <p:sldId id="264" r:id="rId20"/>
    <p:sldId id="266" r:id="rId21"/>
    <p:sldId id="278" r:id="rId22"/>
    <p:sldId id="280" r:id="rId23"/>
    <p:sldId id="281" r:id="rId24"/>
    <p:sldId id="277" r:id="rId25"/>
    <p:sldId id="2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4DB1-E3F6-43D7-843D-2983510D67C8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7679-8575-4EBF-BAFB-73322CB9C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1416-78F7-4010-9AE3-0B8D57EF2B87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F97E-9D3D-4AEA-8E01-504C54FA1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4F34-2A18-4077-AEB9-5150DD3884CA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BACE-613F-4630-9F25-3B054C9A9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55A6-AECF-4AD3-99B7-CE5FDE2E5064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7F33-E58B-4BA2-AE48-FCF55044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C0B6-E75C-40D4-B3BC-FB34D7C72837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3CE1-2AEB-49C1-91B0-262803D97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1B13-F400-45B8-BFA6-966DAA8FE094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32F7-1D2F-45AB-A436-9BED1CFF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6E99-8C43-4AC8-A1A6-92C1B9D4E5C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E073-1D65-4A33-962C-3FFB436B0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6ABB-1607-419A-9928-E33E8C861E78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3C86-DBB9-43A2-8087-C7CF70E96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3CD1-E7CB-4A20-9AD7-9D537EAF018D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38FD-2540-4A2B-9872-14405B70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3D14-F248-4755-B6AE-CCFE53A62392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38A7-C3A8-47BD-B1AA-319B63A90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E84F-FDC0-4CF6-9F35-22C3580FBF1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AD46-348A-49C3-A6BF-D5E8DE2B3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719E0-6AEA-4125-9CF7-DB8B7D692C53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6B44D-EAEE-4972-AD29-7012640D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55" r:id="rId10"/>
    <p:sldLayoutId id="2147483756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rofesor\Desktop\New%20folder\Kuvati%20Srcem%201.m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ofesor\Desktop\New%20folder\PIC_0224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/>
              <a:t>Трговина,</a:t>
            </a:r>
            <a:br>
              <a:rPr lang="sr-Cyrl-RS" dirty="0" smtClean="0"/>
            </a:br>
            <a:r>
              <a:rPr lang="sr-Cyrl-RS" dirty="0" smtClean="0"/>
              <a:t>Угоститељство и Туризам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defRPr/>
            </a:pPr>
            <a:r>
              <a:rPr lang="en-US" sz="2800" dirty="0" err="1" smtClean="0">
                <a:latin typeface="+mj-lt"/>
              </a:rPr>
              <a:t>Угоститељство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800" dirty="0" err="1" smtClean="0">
                <a:latin typeface="+mj-lt"/>
              </a:rPr>
              <a:t>Кувар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Специјалитети топле кухиње</a:t>
            </a:r>
          </a:p>
        </p:txBody>
      </p:sp>
      <p:pic>
        <p:nvPicPr>
          <p:cNvPr id="5" name="Content Placeholder 4" descr="DSC002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057400"/>
            <a:ext cx="2789238" cy="373380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09600" y="5867400"/>
            <a:ext cx="579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Поховани штапићи на орли и бечки начин - крокети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Салате</a:t>
            </a:r>
          </a:p>
        </p:txBody>
      </p:sp>
      <p:pic>
        <p:nvPicPr>
          <p:cNvPr id="5" name="Content Placeholder 4" descr="DSC002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4041775" cy="22733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28800"/>
            <a:ext cx="4041775" cy="22733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4" descr="slika 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4267200"/>
            <a:ext cx="4038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5" descr="slika 1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4267200"/>
            <a:ext cx="4038600" cy="237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Готова јела</a:t>
            </a:r>
          </a:p>
        </p:txBody>
      </p:sp>
      <p:pic>
        <p:nvPicPr>
          <p:cNvPr id="5" name="Content Placeholder 4" descr="DSC006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133600"/>
            <a:ext cx="2590800" cy="403860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Content Placeholder 7" descr="slika 1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800" y="2209800"/>
            <a:ext cx="4038600" cy="30353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38600" y="5867400"/>
            <a:ext cx="441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RS" dirty="0">
                <a:latin typeface="+mj-lt"/>
              </a:rPr>
              <a:t>Сарма и пребранац на Српски начин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Печења</a:t>
            </a:r>
          </a:p>
        </p:txBody>
      </p:sp>
      <p:pic>
        <p:nvPicPr>
          <p:cNvPr id="5" name="Content Placeholder 4" descr="DSC002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41775" cy="27908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33400" y="5638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Роловано прасеће печење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Јела по поруџбини</a:t>
            </a:r>
          </a:p>
        </p:txBody>
      </p:sp>
      <p:pic>
        <p:nvPicPr>
          <p:cNvPr id="5" name="Content Placeholder 4" descr="DSC006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524000"/>
            <a:ext cx="2562225" cy="403860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Content Placeholder 5" descr="DSC006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4279900" cy="24098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33400" y="5410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Карађорђева шницла на колутове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Јела са роштиља</a:t>
            </a:r>
          </a:p>
        </p:txBody>
      </p:sp>
      <p:pic>
        <p:nvPicPr>
          <p:cNvPr id="5" name="Content Placeholder 4" descr="DSC002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038600" cy="29416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038600" cy="29416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57200" y="57150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Топла посуда за одржавање температуре - бенмари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Пецива</a:t>
            </a:r>
          </a:p>
        </p:txBody>
      </p:sp>
      <p:pic>
        <p:nvPicPr>
          <p:cNvPr id="5" name="Content Placeholder 4" descr="DSC005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2667000" cy="4200525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Content Placeholder 5" descr="DSC005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676400"/>
            <a:ext cx="4038600" cy="22733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4" descr="DSC00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114800"/>
            <a:ext cx="4038600" cy="227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Воће</a:t>
            </a:r>
          </a:p>
        </p:txBody>
      </p:sp>
      <p:pic>
        <p:nvPicPr>
          <p:cNvPr id="5" name="Content Placeholder 4" descr="DSC002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2546350" cy="43735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5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1752600"/>
            <a:ext cx="2546350" cy="43735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4" descr="DSC002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752600"/>
            <a:ext cx="2546350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02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343400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2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Посластице</a:t>
            </a:r>
          </a:p>
        </p:txBody>
      </p:sp>
      <p:pic>
        <p:nvPicPr>
          <p:cNvPr id="5" name="Content Placeholder 4" descr="DSC0029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81000" y="5715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Мешани колачи и торта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Занимање кувар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err="1" smtClean="0">
                <a:latin typeface="+mj-lt"/>
              </a:rPr>
              <a:t>Трећи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степен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стручности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што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значи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да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школовање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траје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три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године</a:t>
            </a:r>
            <a:r>
              <a:rPr lang="en-US" sz="2800" dirty="0" smtClean="0">
                <a:latin typeface="+mj-lt"/>
              </a:rPr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По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завршеном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школовању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кувар</a:t>
            </a:r>
            <a:r>
              <a:rPr lang="en-US" sz="2800" dirty="0" smtClean="0">
                <a:latin typeface="+mj-lt"/>
              </a:rPr>
              <a:t>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Стиче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знања</a:t>
            </a:r>
            <a:r>
              <a:rPr lang="en-US" sz="2800" dirty="0" smtClean="0">
                <a:latin typeface="+mj-lt"/>
              </a:rPr>
              <a:t> у </a:t>
            </a:r>
            <a:r>
              <a:rPr lang="en-US" sz="2800" dirty="0" err="1" smtClean="0">
                <a:latin typeface="+mj-lt"/>
              </a:rPr>
              <a:t>припремању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разних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врста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јела</a:t>
            </a:r>
            <a:r>
              <a:rPr lang="en-US" sz="2800" dirty="0" smtClean="0">
                <a:latin typeface="+mj-lt"/>
              </a:rPr>
              <a:t> и </a:t>
            </a:r>
            <a:r>
              <a:rPr lang="en-US" sz="2800" dirty="0" err="1" smtClean="0">
                <a:latin typeface="+mj-lt"/>
              </a:rPr>
              <a:t>специјалитета</a:t>
            </a:r>
            <a:r>
              <a:rPr lang="en-US" sz="2800" dirty="0" smtClean="0">
                <a:latin typeface="+mj-lt"/>
              </a:rPr>
              <a:t> – </a:t>
            </a:r>
            <a:r>
              <a:rPr lang="en-US" sz="2800" dirty="0" err="1" smtClean="0">
                <a:latin typeface="+mj-lt"/>
              </a:rPr>
              <a:t>хладна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предјела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топла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предјела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супе-чорбе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готова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јела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јела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по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поруџбини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јела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са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роштиља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печења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салате</a:t>
            </a:r>
            <a:r>
              <a:rPr lang="en-US" sz="2800" dirty="0" smtClean="0">
                <a:latin typeface="+mj-lt"/>
              </a:rPr>
              <a:t> и </a:t>
            </a:r>
            <a:r>
              <a:rPr lang="en-US" sz="2800" dirty="0" err="1" smtClean="0">
                <a:latin typeface="+mj-lt"/>
              </a:rPr>
              <a:t>посластице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Изглед шведског стола</a:t>
            </a:r>
          </a:p>
        </p:txBody>
      </p:sp>
      <p:pic>
        <p:nvPicPr>
          <p:cNvPr id="7" name="Content Placeholder 6" descr="DSC002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905000"/>
            <a:ext cx="7772400" cy="43719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Ваш</a:t>
            </a:r>
            <a:r>
              <a:rPr lang="en-US" sz="4400" dirty="0" smtClean="0"/>
              <a:t> </a:t>
            </a:r>
            <a:r>
              <a:rPr lang="en-US" sz="4400" dirty="0" err="1" smtClean="0"/>
              <a:t>професор</a:t>
            </a:r>
            <a:r>
              <a:rPr lang="en-US" sz="4400" dirty="0" smtClean="0"/>
              <a:t> </a:t>
            </a:r>
            <a:r>
              <a:rPr lang="en-US" sz="4400" dirty="0" err="1" smtClean="0"/>
              <a:t>куварства</a:t>
            </a:r>
            <a:r>
              <a:rPr lang="en-US" sz="4400" dirty="0" smtClean="0"/>
              <a:t> </a:t>
            </a:r>
            <a:r>
              <a:rPr lang="en-US" sz="4400" dirty="0" err="1" smtClean="0"/>
              <a:t>биће</a:t>
            </a:r>
            <a:r>
              <a:rPr lang="en-US" sz="4400" dirty="0" smtClean="0"/>
              <a:t> </a:t>
            </a:r>
            <a:r>
              <a:rPr lang="en-US" sz="4400" dirty="0" err="1" smtClean="0"/>
              <a:t>Дејан</a:t>
            </a:r>
            <a:r>
              <a:rPr lang="en-US" sz="4400" dirty="0" smtClean="0"/>
              <a:t> </a:t>
            </a:r>
            <a:r>
              <a:rPr lang="en-US" sz="4400" dirty="0" err="1" smtClean="0"/>
              <a:t>Новаковић</a:t>
            </a:r>
            <a:r>
              <a:rPr lang="en-US" sz="4400" dirty="0" smtClean="0"/>
              <a:t> </a:t>
            </a:r>
          </a:p>
        </p:txBody>
      </p:sp>
      <p:pic>
        <p:nvPicPr>
          <p:cNvPr id="5" name="Kuvati Srcem 1.mp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2057400"/>
            <a:ext cx="5257800" cy="42179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sr-Cyrl-RS" sz="4000" dirty="0" smtClean="0"/>
              <a:t>Први Шведски сто испод земље</a:t>
            </a:r>
            <a:endParaRPr lang="en-US" sz="4000" dirty="0"/>
          </a:p>
        </p:txBody>
      </p:sp>
      <p:pic>
        <p:nvPicPr>
          <p:cNvPr id="5" name="Content Placeholder 4" descr="DSC023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562600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2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169152" cy="4855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/>
              <a:t>Предност нашег посла је задовољство гостију</a:t>
            </a:r>
            <a:endParaRPr lang="en-US" dirty="0"/>
          </a:p>
        </p:txBody>
      </p:sp>
      <p:pic>
        <p:nvPicPr>
          <p:cNvPr id="5" name="Content Placeholder 4" descr="IMG_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38600" cy="34432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4038600" cy="3429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endParaRPr lang="en-US" sz="4000" smtClean="0"/>
          </a:p>
        </p:txBody>
      </p:sp>
      <p:pic>
        <p:nvPicPr>
          <p:cNvPr id="9" name="Content Placeholder 8" descr="DSC00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4538"/>
            <a:ext cx="7543800" cy="42465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Врсте наставе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500" dirty="0" smtClean="0">
                <a:latin typeface="+mj-lt"/>
              </a:rPr>
              <a:t>У првој години теоријска настава четири часа недељно и на крају блок настава од 60 часова распоређених у 10 дана.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500" dirty="0" smtClean="0">
                <a:latin typeface="+mj-lt"/>
              </a:rPr>
              <a:t>У другој години теоријска настава четири часа недељно, два пута недељно по 6 часова практичне наставе и 25 дана по 6 часова дневно блок наставе на крају школске године.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500" dirty="0" smtClean="0">
                <a:latin typeface="+mj-lt"/>
              </a:rPr>
              <a:t>У трећојој години теоријска настава четири часа недељно, два пута недељно по 6 часова практичне наставе и 25 дана по 6 часова дневно блок наставе на крају школске године.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Стручни предмети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RS" sz="2400" dirty="0" smtClean="0">
                <a:latin typeface="+mj-lt"/>
              </a:rPr>
              <a:t>Први разред: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Куварство са практичном наставом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Основи туризма и угоститељство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Хигијена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RS" sz="2400" dirty="0" smtClean="0">
                <a:latin typeface="+mj-lt"/>
              </a:rPr>
              <a:t>Други разред: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Куварство са практичном наставом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Познавање робе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Уметничко обликовање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Cyrl-RS" sz="2400" dirty="0" smtClean="0">
                <a:latin typeface="+mj-lt"/>
              </a:rPr>
              <a:t>Трећи разред: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Куварство са практичном наставом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Познавање робе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Cyrl-RS" sz="2400" dirty="0" smtClean="0">
                <a:latin typeface="+mj-lt"/>
              </a:rPr>
              <a:t>Ликовна култура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Cyrl-R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Детаљи са завршног испита</a:t>
            </a:r>
          </a:p>
        </p:txBody>
      </p:sp>
      <p:pic>
        <p:nvPicPr>
          <p:cNvPr id="6" name="PIC_022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362200"/>
            <a:ext cx="4648200" cy="3486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Специјалитети хладне кухиње</a:t>
            </a:r>
          </a:p>
        </p:txBody>
      </p:sp>
      <p:pic>
        <p:nvPicPr>
          <p:cNvPr id="7" name="Content Placeholder 6" descr="DSC002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DSC002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90800"/>
            <a:ext cx="4038600" cy="2789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33400" y="59436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Хладна мешана предјела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Специјалитети хладне кухиње</a:t>
            </a:r>
          </a:p>
        </p:txBody>
      </p:sp>
      <p:pic>
        <p:nvPicPr>
          <p:cNvPr id="5" name="Content Placeholder 4" descr="DSC00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124200"/>
            <a:ext cx="4038600" cy="22717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02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2546350" cy="3657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57200" y="6096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Хладан розбиф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Сиреви</a:t>
            </a:r>
          </a:p>
        </p:txBody>
      </p:sp>
      <p:pic>
        <p:nvPicPr>
          <p:cNvPr id="5" name="Content Placeholder 4" descr="DSC005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676400"/>
            <a:ext cx="2470150" cy="438785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Content Placeholder 5" descr="DSC0059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2667000"/>
            <a:ext cx="4283075" cy="2895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Рибе, ракови и шкољке</a:t>
            </a:r>
          </a:p>
        </p:txBody>
      </p:sp>
      <p:pic>
        <p:nvPicPr>
          <p:cNvPr id="5" name="Content Placeholder 4" descr="DSC005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2590800" cy="4602163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Content Placeholder 5" descr="slika 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4572000" cy="34353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218</Words>
  <Application>Microsoft Office PowerPoint</Application>
  <PresentationFormat>On-screen Show (4:3)</PresentationFormat>
  <Paragraphs>49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Трговина, Угоститељство и Туризам</vt:lpstr>
      <vt:lpstr>Занимање кувар</vt:lpstr>
      <vt:lpstr>Врсте наставе</vt:lpstr>
      <vt:lpstr>Стручни предмети</vt:lpstr>
      <vt:lpstr>Детаљи са завршног испита</vt:lpstr>
      <vt:lpstr>Специјалитети хладне кухиње</vt:lpstr>
      <vt:lpstr>Специјалитети хладне кухиње</vt:lpstr>
      <vt:lpstr>Сиреви</vt:lpstr>
      <vt:lpstr>Рибе, ракови и шкољке</vt:lpstr>
      <vt:lpstr>Специјалитети топле кухиње</vt:lpstr>
      <vt:lpstr>Салате</vt:lpstr>
      <vt:lpstr>Готова јела</vt:lpstr>
      <vt:lpstr>Печења</vt:lpstr>
      <vt:lpstr>Јела по поруџбини</vt:lpstr>
      <vt:lpstr>Јела са роштиља</vt:lpstr>
      <vt:lpstr>Пецива</vt:lpstr>
      <vt:lpstr>Воће</vt:lpstr>
      <vt:lpstr>Slide 18</vt:lpstr>
      <vt:lpstr>Посластице</vt:lpstr>
      <vt:lpstr>Изглед шведског стола</vt:lpstr>
      <vt:lpstr>Ваш професор куварства биће Дејан Новаковић </vt:lpstr>
      <vt:lpstr>Први Шведски сто испод земље</vt:lpstr>
      <vt:lpstr>Slide 23</vt:lpstr>
      <vt:lpstr>Предност нашег посла је задовољство гостију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Трговина, Угоститељство и Туризам</dc:title>
  <dc:creator>Profesor</dc:creator>
  <cp:lastModifiedBy>Profesor</cp:lastModifiedBy>
  <cp:revision>16</cp:revision>
  <dcterms:created xsi:type="dcterms:W3CDTF">2013-03-07T09:03:37Z</dcterms:created>
  <dcterms:modified xsi:type="dcterms:W3CDTF">2013-03-19T10:08:09Z</dcterms:modified>
</cp:coreProperties>
</file>